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1" r:id="rId3"/>
    <p:sldId id="262" r:id="rId4"/>
    <p:sldId id="274" r:id="rId5"/>
    <p:sldId id="263" r:id="rId6"/>
    <p:sldId id="273" r:id="rId7"/>
    <p:sldId id="275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72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3901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9508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5950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issions-31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9601200" y="0"/>
            <a:ext cx="259080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01200" cy="6858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764" y="3535036"/>
            <a:ext cx="2573421" cy="3036636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76" y="203200"/>
            <a:ext cx="3193941" cy="2913303"/>
          </a:xfrm>
          <a:prstGeom prst="rect">
            <a:avLst/>
          </a:prstGeom>
        </p:spPr>
      </p:pic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3419292" y="365125"/>
            <a:ext cx="8375543" cy="1325563"/>
          </a:xfrm>
        </p:spPr>
        <p:txBody>
          <a:bodyPr>
            <a:normAutofit/>
          </a:bodyPr>
          <a:lstStyle>
            <a:lvl1pPr>
              <a:defRPr sz="6000" b="1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OPERATION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0" hasCustomPrompt="1"/>
          </p:nvPr>
        </p:nvSpPr>
        <p:spPr>
          <a:xfrm>
            <a:off x="6289675" y="2005013"/>
            <a:ext cx="3178175" cy="460375"/>
          </a:xfrm>
        </p:spPr>
        <p:txBody>
          <a:bodyPr>
            <a:normAutofit/>
          </a:bodyPr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pPr lvl="0"/>
            <a:r>
              <a:rPr lang="fr-FR" dirty="0" smtClean="0"/>
              <a:t>Date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672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ssions-31st">
    <p:bg>
      <p:bgPr>
        <a:blipFill dpi="0" rotWithShape="1">
          <a:blip r:embed="rId2">
            <a:alphaModFix amt="3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0464801" y="0"/>
            <a:ext cx="17272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324" y="5421744"/>
            <a:ext cx="1005825" cy="1186873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9840" y="295564"/>
            <a:ext cx="1458792" cy="1330614"/>
          </a:xfrm>
          <a:prstGeom prst="rect">
            <a:avLst/>
          </a:prstGeom>
        </p:spPr>
      </p:pic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>
          <a:xfrm>
            <a:off x="801255" y="78800"/>
            <a:ext cx="9563232" cy="1325563"/>
          </a:xfrm>
        </p:spPr>
        <p:txBody>
          <a:bodyPr>
            <a:noAutofit/>
          </a:bodyPr>
          <a:lstStyle>
            <a:lvl1pPr algn="ctr">
              <a:defRPr sz="5400" b="0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r>
              <a:rPr lang="fr-FR" smtClean="0"/>
              <a:t>Date</a:t>
            </a:r>
            <a:endParaRPr lang="fr-FR" dirty="0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Rounded MT Bold" panose="020F0704030504030204" pitchFamily="34" charset="0"/>
              </a:defRPr>
            </a:lvl1pPr>
          </a:lstStyle>
          <a:p>
            <a:r>
              <a:rPr lang="fr-FR" smtClean="0"/>
              <a:t>Operation</a:t>
            </a:r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2"/>
          </p:nvPr>
        </p:nvSpPr>
        <p:spPr>
          <a:xfrm>
            <a:off x="801254" y="1626177"/>
            <a:ext cx="9460345" cy="4552949"/>
          </a:xfrm>
        </p:spPr>
        <p:txBody>
          <a:bodyPr>
            <a:normAutofit/>
          </a:bodyPr>
          <a:lstStyle>
            <a:lvl1pPr>
              <a:defRPr sz="3200">
                <a:latin typeface="Arial Rounded MT Bold" panose="020F0704030504030204" pitchFamily="34" charset="0"/>
              </a:defRPr>
            </a:lvl1pPr>
            <a:lvl2pPr>
              <a:defRPr sz="2800">
                <a:latin typeface="Arial Rounded MT Bold" panose="020F0704030504030204" pitchFamily="34" charset="0"/>
              </a:defRPr>
            </a:lvl2pPr>
            <a:lvl3pPr>
              <a:defRPr sz="2400">
                <a:latin typeface="Arial Rounded MT Bold" panose="020F0704030504030204" pitchFamily="34" charset="0"/>
              </a:defRPr>
            </a:lvl3pPr>
            <a:lvl4pPr>
              <a:defRPr sz="2000">
                <a:latin typeface="Arial Rounded MT Bold" panose="020F0704030504030204" pitchFamily="34" charset="0"/>
              </a:defRPr>
            </a:lvl4pPr>
            <a:lvl5pPr>
              <a:defRPr sz="2000">
                <a:latin typeface="Arial Rounded MT Bold" panose="020F0704030504030204" pitchFamily="34" charset="0"/>
              </a:defRPr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441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900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7090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6163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5646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5992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342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4921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369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189A3-ADF0-4222-AF52-92A98061C2FB}" type="datetimeFigureOut">
              <a:rPr lang="fr-FR" smtClean="0"/>
              <a:t>14/06/2021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177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50110" y="365125"/>
            <a:ext cx="10344726" cy="1325563"/>
          </a:xfrm>
        </p:spPr>
        <p:txBody>
          <a:bodyPr>
            <a:noAutofit/>
          </a:bodyPr>
          <a:lstStyle/>
          <a:p>
            <a:r>
              <a:rPr lang="fr-FR" sz="7200" dirty="0" smtClean="0"/>
              <a:t>OPERATION</a:t>
            </a:r>
            <a:br>
              <a:rPr lang="fr-FR" sz="7200" dirty="0" smtClean="0"/>
            </a:br>
            <a:r>
              <a:rPr lang="fr-FR" sz="7200" dirty="0" smtClean="0"/>
              <a:t>DOUBLE CROSS</a:t>
            </a:r>
            <a:endParaRPr lang="fr-FR" sz="720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>
          <a:xfrm>
            <a:off x="8616661" y="2277097"/>
            <a:ext cx="3178175" cy="46037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fr-FR" dirty="0" smtClean="0"/>
              <a:t>06-01-1995 0955LOC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973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SITAC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322282" y="1190748"/>
            <a:ext cx="9460345" cy="53842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000" dirty="0" smtClean="0"/>
              <a:t>Messieurs ca y est : L’amiral </a:t>
            </a:r>
            <a:r>
              <a:rPr lang="fr-FR" sz="2000" dirty="0" err="1" smtClean="0"/>
              <a:t>CocoBoobs</a:t>
            </a:r>
            <a:r>
              <a:rPr lang="fr-FR" sz="2000" dirty="0" smtClean="0"/>
              <a:t> vient de l’annoncer en point presse il y a 10 minutes : nous commençons à repousser les Syriens (Pro-gouvernementaux et rebelles inclus) des frontières du Golan jusque Palmyre.</a:t>
            </a:r>
          </a:p>
          <a:p>
            <a:pPr marL="0" indent="0">
              <a:buNone/>
            </a:pPr>
            <a:r>
              <a:rPr lang="fr-FR" sz="2000" dirty="0" smtClean="0"/>
              <a:t>Une vaste opération de pacification de la zone s’enclenche et nous sommes en première ligne. Nous allons avoir des hommes sur le terrain : il va falloir les appuyer, et pour cela nous devrons gagner la supériorité aérienne.</a:t>
            </a:r>
          </a:p>
          <a:p>
            <a:pPr marL="0" indent="0">
              <a:buNone/>
            </a:pPr>
            <a:r>
              <a:rPr lang="fr-FR" sz="2000" dirty="0" smtClean="0"/>
              <a:t>Comme vous le savez la situation diplomatique se dégrade depuis maintenant plusieurs mois, nous ne pouvons pas compter sur l’effet de surprise : l’ennemi </a:t>
            </a:r>
            <a:r>
              <a:rPr lang="fr-FR" sz="2000" dirty="0" smtClean="0"/>
              <a:t>s’attend à cette invasion et nous attend de pied ferme.</a:t>
            </a:r>
          </a:p>
          <a:p>
            <a:pPr marL="0" indent="0">
              <a:buNone/>
            </a:pPr>
            <a:endParaRPr lang="fr-FR" sz="2000" dirty="0"/>
          </a:p>
          <a:p>
            <a:pPr marL="0" indent="0">
              <a:buNone/>
            </a:pPr>
            <a:r>
              <a:rPr lang="fr-FR" sz="2000" dirty="0" smtClean="0"/>
              <a:t>L’amiral nous donne 1 mois pour repousser toutes les forces hostiles jusque Damas au minimum et Palmyre si possible.</a:t>
            </a:r>
          </a:p>
          <a:p>
            <a:pPr marL="0" indent="0">
              <a:buNone/>
            </a:pPr>
            <a:r>
              <a:rPr lang="fr-FR" sz="2000" dirty="0" smtClean="0"/>
              <a:t>Les troupes au sol ont commencé l’avancée depuis la FOB « GOLAN SOUTH » ou nous bénéficions de la bienveillance des Israéliens à 0530LOC.</a:t>
            </a:r>
          </a:p>
          <a:p>
            <a:pPr marL="0" indent="0">
              <a:buNone/>
            </a:pPr>
            <a:r>
              <a:rPr lang="fr-FR" sz="2000" dirty="0" smtClean="0"/>
              <a:t>Les premiers accrochages devraient se dérouler dans les minutes qui viennent</a:t>
            </a:r>
          </a:p>
        </p:txBody>
      </p:sp>
    </p:spTree>
    <p:extLst>
      <p:ext uri="{BB962C8B-B14F-4D97-AF65-F5344CB8AC3E}">
        <p14:creationId xmlns:p14="http://schemas.microsoft.com/office/powerpoint/2010/main" val="117939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SITAC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29" y="1271125"/>
            <a:ext cx="9071004" cy="4921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94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CAS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85" y="1621780"/>
            <a:ext cx="7794172" cy="4358583"/>
          </a:xfrm>
          <a:prstGeom prst="rect">
            <a:avLst/>
          </a:prstGeom>
        </p:spPr>
      </p:pic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/>
              <a:t> </a:t>
            </a:r>
            <a:r>
              <a:rPr lang="fr-FR" sz="1600" dirty="0" smtClean="0"/>
              <a:t> Hog-1 = CAS</a:t>
            </a:r>
          </a:p>
          <a:p>
            <a:pPr marL="0" indent="0">
              <a:buNone/>
            </a:pPr>
            <a:r>
              <a:rPr lang="fr-FR" sz="1600" dirty="0" smtClean="0"/>
              <a:t>  Hog-2 = CAS (IA)</a:t>
            </a:r>
          </a:p>
          <a:p>
            <a:pPr marL="0" indent="0">
              <a:buNone/>
            </a:pPr>
            <a:r>
              <a:rPr lang="fr-FR" sz="1600" dirty="0"/>
              <a:t> </a:t>
            </a:r>
            <a:r>
              <a:rPr lang="fr-FR" sz="1600" dirty="0" smtClean="0"/>
              <a:t> Super-2 = Escort</a:t>
            </a:r>
          </a:p>
          <a:p>
            <a:pPr marL="0" indent="0">
              <a:buNone/>
            </a:pPr>
            <a:r>
              <a:rPr lang="fr-FR" sz="1600" dirty="0"/>
              <a:t> </a:t>
            </a:r>
            <a:r>
              <a:rPr lang="fr-FR" sz="1600" dirty="0" smtClean="0"/>
              <a:t> Sharko-1 = TARCAP (IA)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1120LOC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Un </a:t>
            </a:r>
            <a:r>
              <a:rPr lang="fr-FR" sz="1600" dirty="0" err="1" smtClean="0"/>
              <a:t>reaper</a:t>
            </a:r>
            <a:r>
              <a:rPr lang="fr-FR" sz="1600" dirty="0" smtClean="0"/>
              <a:t> est sur place :</a:t>
            </a:r>
          </a:p>
          <a:p>
            <a:pPr marL="0" indent="0">
              <a:buNone/>
            </a:pPr>
            <a:r>
              <a:rPr lang="fr-FR" sz="1600" dirty="0" smtClean="0"/>
              <a:t>Laser 1688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endParaRPr lang="fr-FR" sz="1600" dirty="0" smtClean="0"/>
          </a:p>
        </p:txBody>
      </p:sp>
    </p:spTree>
    <p:extLst>
      <p:ext uri="{BB962C8B-B14F-4D97-AF65-F5344CB8AC3E}">
        <p14:creationId xmlns:p14="http://schemas.microsoft.com/office/powerpoint/2010/main" val="354192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DEAD WOLF</a:t>
            </a: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  Felix-1 = </a:t>
            </a:r>
            <a:r>
              <a:rPr lang="fr-FR" sz="1600" dirty="0" err="1" smtClean="0"/>
              <a:t>Sweep</a:t>
            </a:r>
            <a:r>
              <a:rPr lang="fr-FR" sz="1600" dirty="0" smtClean="0"/>
              <a:t> + TARCAP</a:t>
            </a:r>
          </a:p>
          <a:p>
            <a:pPr marL="0" indent="0">
              <a:buNone/>
            </a:pPr>
            <a:r>
              <a:rPr lang="fr-FR" sz="1600" dirty="0"/>
              <a:t> </a:t>
            </a:r>
            <a:r>
              <a:rPr lang="fr-FR" sz="1600" dirty="0" smtClean="0"/>
              <a:t> Frelon-1 = SEAD</a:t>
            </a:r>
          </a:p>
          <a:p>
            <a:pPr marL="0" indent="0">
              <a:buNone/>
            </a:pPr>
            <a:r>
              <a:rPr lang="fr-FR" sz="1600" dirty="0" smtClean="0"/>
              <a:t>  Super-1 = DEAD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1050LOC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DEAD WOLF</a:t>
            </a:r>
          </a:p>
          <a:p>
            <a:pPr marL="0" indent="0">
              <a:buNone/>
            </a:pPr>
            <a:r>
              <a:rPr lang="fr-FR" sz="1600" dirty="0" smtClean="0"/>
              <a:t>Site SA2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err="1" smtClean="0"/>
              <a:t>Secondary</a:t>
            </a:r>
            <a:r>
              <a:rPr lang="fr-FR" sz="1600" dirty="0" smtClean="0"/>
              <a:t> objective :</a:t>
            </a:r>
          </a:p>
          <a:p>
            <a:pPr marL="0" indent="0">
              <a:buNone/>
            </a:pPr>
            <a:r>
              <a:rPr lang="fr-FR" sz="1600" dirty="0" smtClean="0"/>
              <a:t>Tout EWR attaquable dans la zone</a:t>
            </a:r>
            <a:endParaRPr lang="fr-FR" sz="1600" dirty="0" smtClean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87" y="1626177"/>
            <a:ext cx="7942927" cy="461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9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/>
          <p:cNvSpPr txBox="1">
            <a:spLocks/>
          </p:cNvSpPr>
          <p:nvPr/>
        </p:nvSpPr>
        <p:spPr>
          <a:xfrm>
            <a:off x="254978" y="1634858"/>
            <a:ext cx="4308230" cy="4552949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900" b="1" u="sng" dirty="0" smtClean="0"/>
              <a:t>Unité repérées sur la ligne de front :</a:t>
            </a:r>
          </a:p>
          <a:p>
            <a:pPr marL="0" indent="0">
              <a:buNone/>
            </a:pPr>
            <a:endParaRPr lang="fr-FR" sz="2800" dirty="0" smtClean="0"/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IFV_BMP_1",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APC_BTR_80",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ARV_BRDM_2",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APC_MTLB",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 err="1"/>
              <a:t>APC_Cobra</a:t>
            </a:r>
            <a:r>
              <a:rPr lang="fr-FR" sz="2500" dirty="0"/>
              <a:t>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MBT_T_55",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MBT_T_72B",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MBT_T_90",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AAA_ZSU_57_2",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IFV_BMP_3",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MBT_T_80U",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SAM_SA_19_Tunguska_2S6"</a:t>
            </a:r>
          </a:p>
        </p:txBody>
      </p:sp>
      <p:sp>
        <p:nvSpPr>
          <p:cNvPr id="5" name="Espace réservé du texte 2"/>
          <p:cNvSpPr txBox="1">
            <a:spLocks/>
          </p:cNvSpPr>
          <p:nvPr/>
        </p:nvSpPr>
        <p:spPr>
          <a:xfrm>
            <a:off x="5591908" y="1403852"/>
            <a:ext cx="4572000" cy="2311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u="sng" dirty="0" smtClean="0"/>
              <a:t>Artillerie Syrienne:</a:t>
            </a:r>
          </a:p>
          <a:p>
            <a:pPr marL="0" indent="0">
              <a:buNone/>
            </a:pPr>
            <a:r>
              <a:rPr lang="fr-FR" sz="1200" dirty="0"/>
              <a:t>"MLRS_9K57_Uragan_BM_27",</a:t>
            </a:r>
          </a:p>
          <a:p>
            <a:pPr marL="0" indent="0">
              <a:buNone/>
            </a:pPr>
            <a:r>
              <a:rPr lang="fr-FR" sz="1200" dirty="0"/>
              <a:t>"SPH_2S9_Nona",</a:t>
            </a:r>
          </a:p>
          <a:p>
            <a:pPr marL="0" indent="0">
              <a:buNone/>
            </a:pPr>
            <a:r>
              <a:rPr lang="fr-FR" sz="1200" dirty="0"/>
              <a:t>"MLRS_BM_21_Grad",</a:t>
            </a:r>
          </a:p>
          <a:p>
            <a:pPr marL="0" indent="0">
              <a:buNone/>
            </a:pPr>
            <a:r>
              <a:rPr lang="fr-FR" sz="1200" dirty="0"/>
              <a:t>"SPH_2S1_Gvozdika",</a:t>
            </a:r>
          </a:p>
          <a:p>
            <a:pPr marL="0" indent="0">
              <a:buNone/>
            </a:pPr>
            <a:r>
              <a:rPr lang="fr-FR" sz="1200" dirty="0"/>
              <a:t>"SPH_2S19_Msta"</a:t>
            </a:r>
          </a:p>
          <a:p>
            <a:pPr marL="0" indent="0">
              <a:buNone/>
            </a:pPr>
            <a:endParaRPr lang="fr-FR" sz="2800" dirty="0" smtClean="0"/>
          </a:p>
          <a:p>
            <a:pPr marL="0" indent="0">
              <a:buNone/>
            </a:pPr>
            <a:endParaRPr lang="fr-FR" sz="2800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 Report</a:t>
            </a:r>
            <a:endParaRPr lang="fr-FR" dirty="0"/>
          </a:p>
        </p:txBody>
      </p:sp>
      <p:sp>
        <p:nvSpPr>
          <p:cNvPr id="10" name="Espace réservé du texte 2"/>
          <p:cNvSpPr txBox="1">
            <a:spLocks/>
          </p:cNvSpPr>
          <p:nvPr/>
        </p:nvSpPr>
        <p:spPr>
          <a:xfrm>
            <a:off x="5582871" y="3876002"/>
            <a:ext cx="4572000" cy="280673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200" u="sng" dirty="0" smtClean="0"/>
              <a:t>Aviation Syrienne:</a:t>
            </a:r>
          </a:p>
          <a:p>
            <a:pPr marL="0" indent="0">
              <a:buNone/>
            </a:pPr>
            <a:r>
              <a:rPr lang="fr-FR" sz="4800" dirty="0"/>
              <a:t>"MiG_21Bis",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MiG_23MLD",</a:t>
            </a:r>
          </a:p>
          <a:p>
            <a:pPr marL="0" indent="0">
              <a:buNone/>
            </a:pPr>
            <a:r>
              <a:rPr lang="fr-FR" sz="4800" dirty="0"/>
              <a:t>"MiG_25PD",</a:t>
            </a:r>
          </a:p>
          <a:p>
            <a:pPr marL="0" indent="0">
              <a:buNone/>
            </a:pPr>
            <a:r>
              <a:rPr lang="fr-FR" sz="4800" dirty="0"/>
              <a:t>"MiG_29S",</a:t>
            </a:r>
          </a:p>
          <a:p>
            <a:pPr marL="0" indent="0">
              <a:buNone/>
            </a:pPr>
            <a:r>
              <a:rPr lang="fr-FR" sz="4800" dirty="0"/>
              <a:t>"Su_17M4",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Su_24M",</a:t>
            </a:r>
          </a:p>
          <a:p>
            <a:pPr marL="0" indent="0">
              <a:buNone/>
            </a:pPr>
            <a:r>
              <a:rPr lang="fr-FR" sz="4800" dirty="0"/>
              <a:t>"L_39ZA",</a:t>
            </a:r>
          </a:p>
          <a:p>
            <a:pPr marL="0" indent="0">
              <a:buNone/>
            </a:pPr>
            <a:r>
              <a:rPr lang="fr-FR" sz="4800" dirty="0"/>
              <a:t>"Mi_24V",</a:t>
            </a:r>
          </a:p>
          <a:p>
            <a:pPr marL="0" indent="0">
              <a:buNone/>
            </a:pPr>
            <a:r>
              <a:rPr lang="fr-FR" sz="4800" dirty="0"/>
              <a:t>"Mi_8MT",</a:t>
            </a:r>
          </a:p>
          <a:p>
            <a:pPr marL="0" indent="0">
              <a:buNone/>
            </a:pP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val="3220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/>
          <p:cNvSpPr txBox="1">
            <a:spLocks/>
          </p:cNvSpPr>
          <p:nvPr/>
        </p:nvSpPr>
        <p:spPr>
          <a:xfrm>
            <a:off x="254978" y="1634858"/>
            <a:ext cx="4308230" cy="4552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400" b="1" u="sng" dirty="0" smtClean="0"/>
              <a:t>EWR :</a:t>
            </a:r>
          </a:p>
          <a:p>
            <a:pPr marL="0" indent="0">
              <a:buNone/>
            </a:pPr>
            <a:endParaRPr lang="fr-FR" sz="2800" dirty="0" smtClean="0"/>
          </a:p>
          <a:p>
            <a:r>
              <a:rPr lang="fr-FR" sz="2500" dirty="0" smtClean="0"/>
              <a:t>1 E2-C au dessus du Roosevelt à 1030LOC</a:t>
            </a:r>
          </a:p>
          <a:p>
            <a:r>
              <a:rPr lang="fr-FR" sz="2500" dirty="0" smtClean="0"/>
              <a:t>1 E3-A au sud du </a:t>
            </a:r>
            <a:r>
              <a:rPr lang="fr-FR" sz="2500" dirty="0" err="1" smtClean="0"/>
              <a:t>Théatre</a:t>
            </a:r>
            <a:r>
              <a:rPr lang="fr-FR" sz="2500" dirty="0" smtClean="0"/>
              <a:t> à 1020LOC </a:t>
            </a:r>
            <a:endParaRPr lang="fr-FR" sz="2500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Support</a:t>
            </a:r>
            <a:endParaRPr lang="fr-FR" dirty="0"/>
          </a:p>
        </p:txBody>
      </p:sp>
      <p:sp>
        <p:nvSpPr>
          <p:cNvPr id="10" name="Espace réservé du texte 2"/>
          <p:cNvSpPr txBox="1">
            <a:spLocks/>
          </p:cNvSpPr>
          <p:nvPr/>
        </p:nvSpPr>
        <p:spPr>
          <a:xfrm>
            <a:off x="4876800" y="1532851"/>
            <a:ext cx="5487687" cy="381067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400" u="sng" dirty="0" smtClean="0"/>
              <a:t>Annexe:</a:t>
            </a:r>
          </a:p>
          <a:p>
            <a:pPr marL="0" indent="0">
              <a:buNone/>
            </a:pPr>
            <a:endParaRPr lang="fr-FR" sz="2200" dirty="0" smtClean="0"/>
          </a:p>
          <a:p>
            <a:r>
              <a:rPr lang="fr-FR" sz="2200" dirty="0" smtClean="0"/>
              <a:t>BAI supplémentaire au dessus de DEAD WOLF à 1100LOC</a:t>
            </a:r>
          </a:p>
          <a:p>
            <a:r>
              <a:rPr lang="fr-FR" sz="2200" dirty="0" smtClean="0"/>
              <a:t>Strike sur HAWK (SA15) à 1055LOC</a:t>
            </a:r>
          </a:p>
          <a:p>
            <a:r>
              <a:rPr lang="fr-FR" sz="2200" dirty="0" smtClean="0"/>
              <a:t>Fleet </a:t>
            </a:r>
            <a:r>
              <a:rPr lang="fr-FR" sz="2200" dirty="0" err="1" smtClean="0"/>
              <a:t>defense</a:t>
            </a:r>
            <a:r>
              <a:rPr lang="fr-FR" sz="2200" dirty="0" smtClean="0"/>
              <a:t> à 1020LOC</a:t>
            </a:r>
          </a:p>
          <a:p>
            <a:r>
              <a:rPr lang="fr-FR" sz="2200" dirty="0" smtClean="0"/>
              <a:t>BARCAP au sud est de la ligne de front à 1015LOC</a:t>
            </a:r>
          </a:p>
          <a:p>
            <a:r>
              <a:rPr lang="fr-FR" sz="2200" dirty="0"/>
              <a:t>BARCAP au sud </a:t>
            </a:r>
            <a:r>
              <a:rPr lang="fr-FR" sz="2200" dirty="0" smtClean="0"/>
              <a:t>ouest </a:t>
            </a:r>
            <a:r>
              <a:rPr lang="fr-FR" sz="2200" dirty="0"/>
              <a:t>de la ligne de front à </a:t>
            </a:r>
            <a:r>
              <a:rPr lang="fr-FR" sz="2200" dirty="0" smtClean="0"/>
              <a:t>1045LOC</a:t>
            </a:r>
            <a:endParaRPr lang="fr-FR" sz="2200" dirty="0"/>
          </a:p>
          <a:p>
            <a:endParaRPr lang="fr-FR" sz="2200" dirty="0" smtClean="0"/>
          </a:p>
          <a:p>
            <a:endParaRPr lang="fr-FR" sz="2200" dirty="0"/>
          </a:p>
        </p:txBody>
      </p:sp>
    </p:spTree>
    <p:extLst>
      <p:ext uri="{BB962C8B-B14F-4D97-AF65-F5344CB8AC3E}">
        <p14:creationId xmlns:p14="http://schemas.microsoft.com/office/powerpoint/2010/main" val="171106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1430</TotalTime>
  <Words>418</Words>
  <Application>Microsoft Office PowerPoint</Application>
  <PresentationFormat>Grand écran</PresentationFormat>
  <Paragraphs>79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Arial</vt:lpstr>
      <vt:lpstr>Arial Black</vt:lpstr>
      <vt:lpstr>Arial Rounded MT Bold</vt:lpstr>
      <vt:lpstr>Calibri</vt:lpstr>
      <vt:lpstr>Calibri Light</vt:lpstr>
      <vt:lpstr>Thème Office</vt:lpstr>
      <vt:lpstr>OPERATION DOUBLE CROSS</vt:lpstr>
      <vt:lpstr>SITAC</vt:lpstr>
      <vt:lpstr>SITAC</vt:lpstr>
      <vt:lpstr>Tasking – CAS</vt:lpstr>
      <vt:lpstr>Tasking – DEAD WOLF</vt:lpstr>
      <vt:lpstr>Intel Report</vt:lpstr>
      <vt:lpstr>Support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Sebastien LONGO</dc:creator>
  <cp:lastModifiedBy>Sébastien Admin. LONGO</cp:lastModifiedBy>
  <cp:revision>42</cp:revision>
  <dcterms:created xsi:type="dcterms:W3CDTF">2020-03-14T11:27:52Z</dcterms:created>
  <dcterms:modified xsi:type="dcterms:W3CDTF">2021-06-14T16:55:56Z</dcterms:modified>
</cp:coreProperties>
</file>

<file path=docProps/thumbnail.jpeg>
</file>